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6" r:id="rId2"/>
    <p:sldId id="333" r:id="rId3"/>
    <p:sldId id="259" r:id="rId4"/>
    <p:sldId id="304" r:id="rId5"/>
    <p:sldId id="355" r:id="rId6"/>
    <p:sldId id="345" r:id="rId7"/>
    <p:sldId id="262" r:id="rId8"/>
    <p:sldId id="269" r:id="rId9"/>
    <p:sldId id="358" r:id="rId10"/>
    <p:sldId id="313" r:id="rId11"/>
    <p:sldId id="354" r:id="rId12"/>
    <p:sldId id="359" r:id="rId13"/>
    <p:sldId id="353" r:id="rId14"/>
    <p:sldId id="370" r:id="rId15"/>
    <p:sldId id="284" r:id="rId16"/>
    <p:sldId id="361" r:id="rId17"/>
    <p:sldId id="350" r:id="rId18"/>
    <p:sldId id="367" r:id="rId19"/>
    <p:sldId id="301" r:id="rId20"/>
    <p:sldId id="376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27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33531-E442-4FC8-98CF-1575539BB5FB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D9095-58B4-41C5-9319-D6535B9780A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17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B2EDA44-6B6D-4D4A-B9CC-8159D6706D33}" type="slidenum">
              <a:rPr lang="pt-BR" altLang="pt-BR" sz="1200"/>
              <a:pPr eaLnBrk="1" hangingPunct="1"/>
              <a:t>8</a:t>
            </a:fld>
            <a:endParaRPr lang="pt-BR" altLang="pt-BR" sz="1200" dirty="0"/>
          </a:p>
        </p:txBody>
      </p:sp>
    </p:spTree>
    <p:extLst>
      <p:ext uri="{BB962C8B-B14F-4D97-AF65-F5344CB8AC3E}">
        <p14:creationId xmlns:p14="http://schemas.microsoft.com/office/powerpoint/2010/main" val="264917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213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335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099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679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994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06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56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196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381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069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340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CDF57-F00C-444A-90BE-EF8C08D8BDD2}" type="datetimeFigureOut">
              <a:rPr lang="pt-BR" smtClean="0"/>
              <a:pPr/>
              <a:t>02/03/2016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1BBBD-5136-4FEC-A479-E6AC622C2A8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389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yasminbfreitas94@hot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1" y="0"/>
            <a:ext cx="9189951" cy="6984751"/>
          </a:xfrm>
          <a:prstGeom prst="rect">
            <a:avLst/>
          </a:prstGeom>
        </p:spPr>
      </p:pic>
      <p:pic>
        <p:nvPicPr>
          <p:cNvPr id="11" name="Imagem 10"/>
          <p:cNvPicPr/>
          <p:nvPr/>
        </p:nvPicPr>
        <p:blipFill rotWithShape="1">
          <a:blip r:embed="rId3" cstate="print"/>
          <a:srcRect l="24270" t="10924" r="16942" b="19581"/>
          <a:stretch/>
        </p:blipFill>
        <p:spPr>
          <a:xfrm>
            <a:off x="1861777" y="1196752"/>
            <a:ext cx="5375564" cy="47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89"/>
            <a:ext cx="9144000" cy="6095422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1" y="0"/>
            <a:ext cx="9189951" cy="6984751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404664"/>
            <a:ext cx="946854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 Paço do Frevo - Recife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10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09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2"/>
            <a:ext cx="9189951" cy="688538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87624" y="476672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Litoral Norte 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4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354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54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6758" y="433219"/>
            <a:ext cx="7184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chemeClr val="bg1"/>
                </a:solidFill>
              </a:rPr>
              <a:t>Litoral Sul – Porto de Galinhas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M:\IMAGENS\0337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52"/>
            <a:ext cx="91730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10197"/>
            <a:ext cx="9189951" cy="69847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39749" y="525551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Litoral Sul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tângulo 5"/>
          <p:cNvSpPr>
            <a:spLocks noChangeArrowheads="1"/>
          </p:cNvSpPr>
          <p:nvPr/>
        </p:nvSpPr>
        <p:spPr bwMode="auto">
          <a:xfrm>
            <a:off x="2428860" y="785794"/>
            <a:ext cx="309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</a:rPr>
              <a:t> </a:t>
            </a:r>
            <a:endParaRPr lang="es-ES_tradnl" sz="4400" b="1" dirty="0">
              <a:latin typeface="Cambria" panose="02040503050406030204" pitchFamily="18" charset="0"/>
            </a:endParaRPr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6" y="0"/>
            <a:ext cx="9189951" cy="6984750"/>
          </a:xfrm>
          <a:prstGeom prst="rect">
            <a:avLst/>
          </a:prstGeom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2384117" y="462628"/>
            <a:ext cx="3875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     </a:t>
            </a:r>
            <a:r>
              <a:rPr lang="pt-BR" sz="3200" b="1" dirty="0" smtClean="0">
                <a:solidFill>
                  <a:schemeClr val="bg1"/>
                </a:solidFill>
              </a:rPr>
              <a:t>Porto de Galinhas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EMPETUR_2\Desktop\HELENA\IMAGENS\IMAGENS MINISTÉRIO AUTORIZADAS 11.02.11\0994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1" y="0"/>
            <a:ext cx="9189951" cy="69847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03648" y="476672"/>
            <a:ext cx="5616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Pontal de </a:t>
            </a:r>
            <a:r>
              <a:rPr lang="pt-BR" sz="3200" b="1" dirty="0" err="1" smtClean="0">
                <a:solidFill>
                  <a:schemeClr val="bg1"/>
                </a:solidFill>
              </a:rPr>
              <a:t>Maracaípe</a:t>
            </a:r>
            <a:endParaRPr lang="pt-BR" sz="3200" b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95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9" descr="Carneiros menor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1" y="1"/>
            <a:ext cx="9189951" cy="6857999"/>
          </a:xfrm>
          <a:prstGeom prst="rect">
            <a:avLst/>
          </a:prstGeom>
        </p:spPr>
      </p:pic>
      <p:sp>
        <p:nvSpPr>
          <p:cNvPr id="14340" name="Retângulo 5"/>
          <p:cNvSpPr>
            <a:spLocks noChangeArrowheads="1"/>
          </p:cNvSpPr>
          <p:nvPr/>
        </p:nvSpPr>
        <p:spPr bwMode="auto">
          <a:xfrm>
            <a:off x="2359301" y="404664"/>
            <a:ext cx="44085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ndara" pitchFamily="34" charset="0"/>
              </a:rPr>
              <a:t>Praia dos </a:t>
            </a:r>
            <a:r>
              <a:rPr lang="en-US" sz="4000" b="1" dirty="0" err="1" smtClean="0">
                <a:solidFill>
                  <a:schemeClr val="bg1"/>
                </a:solidFill>
                <a:latin typeface="Candara" pitchFamily="34" charset="0"/>
              </a:rPr>
              <a:t>Carneiros</a:t>
            </a:r>
            <a:endParaRPr lang="es-ES_tradnl" sz="40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49"/>
            <a:ext cx="9144000" cy="6095302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606" cy="6984751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15716" y="548680"/>
            <a:ext cx="514857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Fernando de Noronha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 l="6544" t="1593" r="6408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71"/>
            <a:ext cx="9189951" cy="6857999"/>
          </a:xfrm>
          <a:prstGeom prst="rect">
            <a:avLst/>
          </a:prstGeom>
        </p:spPr>
      </p:pic>
      <p:sp>
        <p:nvSpPr>
          <p:cNvPr id="14340" name="Retângulo 5"/>
          <p:cNvSpPr>
            <a:spLocks noChangeArrowheads="1"/>
          </p:cNvSpPr>
          <p:nvPr/>
        </p:nvSpPr>
        <p:spPr bwMode="auto">
          <a:xfrm>
            <a:off x="827584" y="476672"/>
            <a:ext cx="7250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Candara" pitchFamily="34" charset="0"/>
              </a:rPr>
              <a:t>Acessibilidade</a:t>
            </a:r>
            <a:r>
              <a:rPr lang="en-US" sz="3600" b="1" dirty="0" smtClean="0">
                <a:solidFill>
                  <a:schemeClr val="bg1"/>
                </a:solidFill>
                <a:latin typeface="Candara" pitchFamily="34" charset="0"/>
              </a:rPr>
              <a:t> – Praia </a:t>
            </a:r>
            <a:r>
              <a:rPr lang="en-US" sz="3600" b="1" dirty="0" err="1" smtClean="0">
                <a:solidFill>
                  <a:schemeClr val="bg1"/>
                </a:solidFill>
                <a:latin typeface="Candara" pitchFamily="34" charset="0"/>
              </a:rPr>
              <a:t>sem</a:t>
            </a:r>
            <a:r>
              <a:rPr lang="en-US" sz="3600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ndara" pitchFamily="34" charset="0"/>
              </a:rPr>
              <a:t>Barreiras</a:t>
            </a:r>
            <a:endParaRPr lang="es-ES_tradnl" sz="36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to-Rafa Medeiros data-12032010 assunto-bolo de rolo_7355M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1" y="0"/>
            <a:ext cx="9189951" cy="6984751"/>
          </a:xfrm>
        </p:spPr>
      </p:pic>
      <p:sp>
        <p:nvSpPr>
          <p:cNvPr id="7" name="CaixaDeTexto 6"/>
          <p:cNvSpPr txBox="1"/>
          <p:nvPr/>
        </p:nvSpPr>
        <p:spPr>
          <a:xfrm>
            <a:off x="1403648" y="476672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Gastronomia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1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57224" y="1571612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400" b="1" dirty="0" smtClean="0">
              <a:latin typeface="Cambria" pitchFamily="18" charset="0"/>
            </a:endParaRPr>
          </a:p>
          <a:p>
            <a:pPr algn="ctr"/>
            <a:endParaRPr lang="pt-BR" sz="4400" b="1" dirty="0" smtClean="0">
              <a:latin typeface="Cambria" pitchFamily="18" charset="0"/>
            </a:endParaRPr>
          </a:p>
          <a:p>
            <a:pPr algn="ctr"/>
            <a:endParaRPr lang="pt-BR" sz="4400" b="1" dirty="0">
              <a:latin typeface="Cambria" pitchFamily="18" charset="0"/>
            </a:endParaRPr>
          </a:p>
          <a:p>
            <a:pPr algn="ctr"/>
            <a:endParaRPr lang="pt-BR" b="1" dirty="0">
              <a:latin typeface="Cambria" pitchFamily="18" charset="0"/>
            </a:endParaRPr>
          </a:p>
          <a:p>
            <a:endParaRPr lang="pt-BR" dirty="0"/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2" y="0"/>
            <a:ext cx="9189951" cy="6984751"/>
          </a:xfrm>
        </p:spPr>
      </p:pic>
      <p:pic>
        <p:nvPicPr>
          <p:cNvPr id="7" name="Imagem 6" descr="empetur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4941168"/>
            <a:ext cx="4651248" cy="115214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39552" y="1412776"/>
            <a:ext cx="81369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2060"/>
                </a:solidFill>
              </a:rPr>
              <a:t>Siga- nos nas Redes Sociais:</a:t>
            </a:r>
          </a:p>
          <a:p>
            <a:pPr algn="ctr"/>
            <a:endParaRPr lang="pt-BR" sz="3200" b="1" dirty="0">
              <a:solidFill>
                <a:srgbClr val="002060"/>
              </a:solidFill>
            </a:endParaRPr>
          </a:p>
          <a:p>
            <a:pPr algn="ctr"/>
            <a:r>
              <a:rPr lang="pt-BR" sz="3600" b="1" dirty="0" err="1" smtClean="0">
                <a:solidFill>
                  <a:srgbClr val="002060"/>
                </a:solidFill>
              </a:rPr>
              <a:t>Facebook</a:t>
            </a:r>
            <a:r>
              <a:rPr lang="pt-BR" sz="3600" b="1" dirty="0" smtClean="0">
                <a:solidFill>
                  <a:srgbClr val="002060"/>
                </a:solidFill>
              </a:rPr>
              <a:t>: </a:t>
            </a:r>
            <a:r>
              <a:rPr lang="pt-BR" sz="3600" b="1" dirty="0" err="1" smtClean="0">
                <a:solidFill>
                  <a:srgbClr val="002060"/>
                </a:solidFill>
              </a:rPr>
              <a:t>descubrapernambuco</a:t>
            </a:r>
            <a:endParaRPr lang="pt-BR" sz="3600" b="1" dirty="0" smtClean="0">
              <a:solidFill>
                <a:srgbClr val="002060"/>
              </a:solidFill>
            </a:endParaRPr>
          </a:p>
          <a:p>
            <a:pPr algn="ctr"/>
            <a:r>
              <a:rPr lang="pt-BR" sz="3600" b="1" dirty="0" err="1" smtClean="0">
                <a:solidFill>
                  <a:srgbClr val="002060"/>
                </a:solidFill>
              </a:rPr>
              <a:t>Instagram</a:t>
            </a:r>
            <a:r>
              <a:rPr lang="pt-BR" sz="3600" b="1" dirty="0" smtClean="0">
                <a:solidFill>
                  <a:srgbClr val="002060"/>
                </a:solidFill>
              </a:rPr>
              <a:t>: @</a:t>
            </a:r>
            <a:r>
              <a:rPr lang="pt-BR" sz="3600" b="1" dirty="0" err="1" smtClean="0">
                <a:solidFill>
                  <a:srgbClr val="002060"/>
                </a:solidFill>
              </a:rPr>
              <a:t>descubrapernambuco</a:t>
            </a:r>
            <a:endParaRPr lang="pt-BR" sz="3600" b="1" dirty="0" smtClean="0">
              <a:solidFill>
                <a:srgbClr val="002060"/>
              </a:solidFill>
            </a:endParaRPr>
          </a:p>
          <a:p>
            <a:pPr algn="ctr"/>
            <a:r>
              <a:rPr lang="pt-BR" sz="3600" b="1" dirty="0" err="1" smtClean="0">
                <a:solidFill>
                  <a:srgbClr val="002060"/>
                </a:solidFill>
              </a:rPr>
              <a:t>Twitter</a:t>
            </a:r>
            <a:r>
              <a:rPr lang="pt-BR" sz="3600" b="1" dirty="0" smtClean="0">
                <a:solidFill>
                  <a:srgbClr val="002060"/>
                </a:solidFill>
              </a:rPr>
              <a:t>: @</a:t>
            </a:r>
            <a:r>
              <a:rPr lang="pt-BR" sz="3600" b="1" dirty="0" err="1" smtClean="0">
                <a:solidFill>
                  <a:srgbClr val="002060"/>
                </a:solidFill>
              </a:rPr>
              <a:t>descubrape</a:t>
            </a:r>
            <a:endParaRPr lang="pt-BR" sz="3600" b="1" dirty="0" smtClean="0">
              <a:solidFill>
                <a:srgbClr val="002060"/>
              </a:solidFill>
            </a:endParaRPr>
          </a:p>
          <a:p>
            <a:pPr algn="ctr"/>
            <a:endParaRPr lang="pt-BR" sz="3200" b="1" dirty="0">
              <a:solidFill>
                <a:srgbClr val="002060"/>
              </a:solidFill>
            </a:endParaRPr>
          </a:p>
          <a:p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1" y="0"/>
            <a:ext cx="9189951" cy="698475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2047"/>
            <a:ext cx="6591300" cy="4171950"/>
          </a:xfrm>
          <a:prstGeom prst="rect">
            <a:avLst/>
          </a:prstGeom>
        </p:spPr>
      </p:pic>
      <p:cxnSp>
        <p:nvCxnSpPr>
          <p:cNvPr id="9" name="Conector de seta reta 8"/>
          <p:cNvCxnSpPr/>
          <p:nvPr/>
        </p:nvCxnSpPr>
        <p:spPr>
          <a:xfrm flipH="1">
            <a:off x="6804248" y="2276872"/>
            <a:ext cx="1080120" cy="936104"/>
          </a:xfrm>
          <a:prstGeom prst="straightConnector1">
            <a:avLst/>
          </a:prstGeom>
          <a:ln w="66675" cmpd="sng">
            <a:solidFill>
              <a:srgbClr val="FF0000"/>
            </a:solidFill>
            <a:tailEnd type="arrow"/>
          </a:ln>
          <a:effectLst>
            <a:glow rad="101600">
              <a:schemeClr val="accent2">
                <a:lumMod val="40000"/>
                <a:lumOff val="60000"/>
                <a:alpha val="40000"/>
              </a:schemeClr>
            </a:glow>
            <a:outerShdw blurRad="50800" dist="50800" dir="5400000" algn="ctr" rotWithShape="0">
              <a:schemeClr val="accent2">
                <a:lumMod val="40000"/>
                <a:lumOff val="6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78" y="1592141"/>
            <a:ext cx="2581999" cy="4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42084" y="539969"/>
            <a:ext cx="7613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Localização estratégica – Portão de entrada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57224" y="1571612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400" b="1" dirty="0" smtClean="0">
              <a:latin typeface="Cambria" pitchFamily="18" charset="0"/>
            </a:endParaRPr>
          </a:p>
          <a:p>
            <a:pPr algn="ctr"/>
            <a:endParaRPr lang="pt-BR" sz="4400" b="1" dirty="0" smtClean="0">
              <a:latin typeface="Cambria" pitchFamily="18" charset="0"/>
            </a:endParaRPr>
          </a:p>
          <a:p>
            <a:pPr algn="ctr"/>
            <a:endParaRPr lang="pt-BR" sz="4400" b="1" dirty="0">
              <a:latin typeface="Cambria" pitchFamily="18" charset="0"/>
            </a:endParaRPr>
          </a:p>
          <a:p>
            <a:pPr algn="ctr"/>
            <a:endParaRPr lang="pt-BR" b="1" dirty="0">
              <a:latin typeface="Cambria" pitchFamily="18" charset="0"/>
            </a:endParaRPr>
          </a:p>
          <a:p>
            <a:endParaRPr lang="pt-BR" dirty="0"/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2" y="0"/>
            <a:ext cx="9189951" cy="6984751"/>
          </a:xfrm>
        </p:spPr>
      </p:pic>
      <p:pic>
        <p:nvPicPr>
          <p:cNvPr id="7" name="Imagem 6" descr="empetur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4941168"/>
            <a:ext cx="4651248" cy="115214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39552" y="1412776"/>
            <a:ext cx="81369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solidFill>
                <a:srgbClr val="002060"/>
              </a:solidFill>
            </a:endParaRPr>
          </a:p>
          <a:p>
            <a:pPr algn="ctr"/>
            <a:r>
              <a:rPr lang="pt-BR" sz="3200" b="1" dirty="0" smtClean="0">
                <a:solidFill>
                  <a:srgbClr val="002060"/>
                </a:solidFill>
              </a:rPr>
              <a:t>DANIELLY DE AGUIAR</a:t>
            </a:r>
          </a:p>
          <a:p>
            <a:pPr algn="ctr"/>
            <a:r>
              <a:rPr lang="pt-BR" sz="3200" b="1" dirty="0" smtClean="0">
                <a:solidFill>
                  <a:srgbClr val="002060"/>
                </a:solidFill>
              </a:rPr>
              <a:t>GERENTE DE MARKETING</a:t>
            </a:r>
          </a:p>
          <a:p>
            <a:pPr algn="ctr"/>
            <a:endParaRPr lang="pt-BR" sz="3200" b="1" dirty="0">
              <a:solidFill>
                <a:srgbClr val="002060"/>
              </a:solidFill>
            </a:endParaRPr>
          </a:p>
          <a:p>
            <a:pPr algn="ctr"/>
            <a:r>
              <a:rPr lang="pt-BR" sz="3200" b="1" dirty="0" smtClean="0">
                <a:solidFill>
                  <a:srgbClr val="002060"/>
                </a:solidFill>
              </a:rPr>
              <a:t>81. 3182.8153</a:t>
            </a:r>
          </a:p>
          <a:p>
            <a:pPr algn="ctr"/>
            <a:r>
              <a:rPr lang="pt-BR" sz="3200" b="1" dirty="0" smtClean="0">
                <a:solidFill>
                  <a:srgbClr val="002060"/>
                </a:solidFill>
              </a:rPr>
              <a:t>81. 3182.8062</a:t>
            </a:r>
            <a:endParaRPr lang="pt-BR" sz="3200" b="1" dirty="0">
              <a:solidFill>
                <a:srgbClr val="002060"/>
              </a:solidFill>
            </a:endParaRPr>
          </a:p>
          <a:p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4"/>
          <a:stretch/>
        </p:blipFill>
        <p:spPr>
          <a:xfrm>
            <a:off x="857" y="476671"/>
            <a:ext cx="9143143" cy="6468443"/>
          </a:xfrm>
          <a:prstGeom prst="rect">
            <a:avLst/>
          </a:prstGeom>
        </p:spPr>
      </p:pic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1" y="-39637"/>
            <a:ext cx="9189951" cy="69847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3365" y="526784"/>
            <a:ext cx="90781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 smtClean="0">
                <a:solidFill>
                  <a:schemeClr val="bg1"/>
                </a:solidFill>
              </a:rPr>
              <a:t>Aeroporto Internacional do Recife Guararapes  Gilberto  Freyre</a:t>
            </a:r>
            <a:endParaRPr lang="pt-BR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6" y="0"/>
            <a:ext cx="9189951" cy="6984751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495196"/>
            <a:ext cx="807488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Conforto </a:t>
            </a: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à</a:t>
            </a: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 espera do voo no Aeroporto Internacional do Recife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  <a:hlinkClick r:id="rId3"/>
              </a:rPr>
              <a:t>Yasmin Freitas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- Diário de Pernambuco Publica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ç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ão: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10/03/2015 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Imagem 1" descr="Descrição: Foto: Roberto Ramos/DP/D.A Pr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41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951" cy="6984751"/>
          </a:xfrm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9752" y="459915"/>
            <a:ext cx="4464496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Recife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6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15293945973_a27a9cfde9_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762"/>
            <a:ext cx="9144000" cy="6086475"/>
          </a:xfrm>
          <a:prstGeom prst="rect">
            <a:avLst/>
          </a:prstGeom>
        </p:spPr>
      </p:pic>
      <p:pic>
        <p:nvPicPr>
          <p:cNvPr id="5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951" cy="6981183"/>
          </a:xfrm>
        </p:spPr>
      </p:pic>
      <p:sp>
        <p:nvSpPr>
          <p:cNvPr id="8" name="CaixaDeTexto 7"/>
          <p:cNvSpPr txBox="1"/>
          <p:nvPr/>
        </p:nvSpPr>
        <p:spPr>
          <a:xfrm>
            <a:off x="611560" y="476672"/>
            <a:ext cx="802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Complexo Turístico Portuário - Recife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6" descr="IMG_75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9" y="-3213"/>
            <a:ext cx="9189951" cy="698475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86423" y="447636"/>
            <a:ext cx="77982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1" dirty="0" smtClean="0">
                <a:solidFill>
                  <a:schemeClr val="bg1"/>
                </a:solidFill>
              </a:rPr>
              <a:t>Centro do Artesanato de Pernambuco</a:t>
            </a:r>
            <a:endParaRPr lang="pt-BR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MARIA CLARA\cais do sertã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6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51"/>
            <a:ext cx="9189951" cy="698475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59352" y="344850"/>
            <a:ext cx="7629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      Cais do Sertão - Recife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668"/>
            <a:ext cx="9144000" cy="5368660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9" y="-66610"/>
            <a:ext cx="9153439" cy="6984751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27684" y="416858"/>
            <a:ext cx="5688632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Museu Cais do Sertão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113</Words>
  <Application>Microsoft Office PowerPoint</Application>
  <PresentationFormat>Apresentação na tela (4:3)</PresentationFormat>
  <Paragraphs>40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Anne Margareth Souto de Carvalho</dc:creator>
  <cp:lastModifiedBy>Danielly de Aguiar Batista</cp:lastModifiedBy>
  <cp:revision>77</cp:revision>
  <dcterms:created xsi:type="dcterms:W3CDTF">2015-03-09T21:27:27Z</dcterms:created>
  <dcterms:modified xsi:type="dcterms:W3CDTF">2016-03-02T15:37:43Z</dcterms:modified>
</cp:coreProperties>
</file>