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1245" r:id="rId2"/>
    <p:sldId id="1089" r:id="rId3"/>
    <p:sldId id="1246" r:id="rId4"/>
    <p:sldId id="1247" r:id="rId5"/>
    <p:sldId id="1196" r:id="rId6"/>
    <p:sldId id="1217" r:id="rId7"/>
    <p:sldId id="1118" r:id="rId8"/>
    <p:sldId id="1235" r:id="rId9"/>
    <p:sldId id="1234" r:id="rId10"/>
    <p:sldId id="1238" r:id="rId11"/>
    <p:sldId id="1244" r:id="rId12"/>
    <p:sldId id="1242" r:id="rId13"/>
    <p:sldId id="1239" r:id="rId14"/>
    <p:sldId id="1175" r:id="rId15"/>
    <p:sldId id="1114" r:id="rId16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50000"/>
      </a:spcBef>
      <a:spcAft>
        <a:spcPct val="0"/>
      </a:spcAft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1pPr>
    <a:lvl2pPr marL="457200" algn="ctr" rtl="0" fontAlgn="base">
      <a:spcBef>
        <a:spcPct val="50000"/>
      </a:spcBef>
      <a:spcAft>
        <a:spcPct val="0"/>
      </a:spcAft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2pPr>
    <a:lvl3pPr marL="914400" algn="ctr" rtl="0" fontAlgn="base">
      <a:spcBef>
        <a:spcPct val="50000"/>
      </a:spcBef>
      <a:spcAft>
        <a:spcPct val="0"/>
      </a:spcAft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3pPr>
    <a:lvl4pPr marL="1371600" algn="ctr" rtl="0" fontAlgn="base">
      <a:spcBef>
        <a:spcPct val="50000"/>
      </a:spcBef>
      <a:spcAft>
        <a:spcPct val="0"/>
      </a:spcAft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4pPr>
    <a:lvl5pPr marL="1828800" algn="ctr" rtl="0" fontAlgn="base">
      <a:spcBef>
        <a:spcPct val="50000"/>
      </a:spcBef>
      <a:spcAft>
        <a:spcPct val="0"/>
      </a:spcAft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rgbClr val="99FF99"/>
        </a:solidFill>
        <a:latin typeface="TheSans-Plai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179AA"/>
    <a:srgbClr val="33FF00"/>
    <a:srgbClr val="FF9966"/>
    <a:srgbClr val="FFFFFF"/>
    <a:srgbClr val="6699FF"/>
    <a:srgbClr val="ECC76A"/>
    <a:srgbClr val="EECB74"/>
    <a:srgbClr val="EFC177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50" autoAdjust="0"/>
    <p:restoredTop sz="86355" autoAdjust="0"/>
  </p:normalViewPr>
  <p:slideViewPr>
    <p:cSldViewPr>
      <p:cViewPr varScale="1">
        <p:scale>
          <a:sx n="74" d="100"/>
          <a:sy n="74" d="100"/>
        </p:scale>
        <p:origin x="93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notesViewPr>
    <p:cSldViewPr>
      <p:cViewPr>
        <p:scale>
          <a:sx n="90" d="100"/>
          <a:sy n="90" d="100"/>
        </p:scale>
        <p:origin x="-3072" y="131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B7CAB5DC-C0E9-304F-A456-39D1BEA85AD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57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40" tIns="46320" rIns="92640" bIns="46320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9F8643A5-2B32-1041-860A-B65C9211203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0574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4416425"/>
            <a:ext cx="6172200" cy="4183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ALL DAY.</a:t>
            </a:r>
            <a:r>
              <a:rPr lang="en-US" baseline="0" dirty="0" smtClean="0"/>
              <a:t> ALL NIGHT. ALL INCLUDED.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643A5-2B32-1041-860A-B65C9211203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1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CDCB14-831D-9947-973D-FAF8C2F02A9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7919"/>
      </p:ext>
    </p:extLst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A0D469-1574-4546-8C34-72133980546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9072"/>
      </p:ext>
    </p:extLst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68912-6C39-644F-93E7-D40F48EBF3D0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56458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A2FB6-A4BD-6F49-AAE2-0C5F3A5F4ABE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843806"/>
      </p:ext>
    </p:extLst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BF8C7D-E0E7-CD4C-BA86-9F9FAB0EBE4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72034"/>
      </p:ext>
    </p:extLst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DFE6F-3B80-B048-8FCE-153552B761A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83880"/>
      </p:ext>
    </p:extLst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90D720-2FEA-E543-A735-A657B01F4E7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88171"/>
      </p:ext>
    </p:extLst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180577-3D15-2A4A-9534-985D1CB74C4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12681"/>
      </p:ext>
    </p:extLst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561FB8-AEB6-9544-A439-B70880047C97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1738"/>
      </p:ext>
    </p:extLst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30E03F-0951-9E46-B005-D0107F8F7C48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180"/>
      </p:ext>
    </p:extLst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C3763-7533-7943-950C-CC4BF02DCE12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88803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fld id="{246E9ED9-097C-2346-81DB-ADD29845C47B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9" r:id="rId1"/>
    <p:sldLayoutId id="2147484690" r:id="rId2"/>
    <p:sldLayoutId id="2147484691" r:id="rId3"/>
    <p:sldLayoutId id="2147484692" r:id="rId4"/>
    <p:sldLayoutId id="2147484693" r:id="rId5"/>
    <p:sldLayoutId id="2147484694" r:id="rId6"/>
    <p:sldLayoutId id="2147484695" r:id="rId7"/>
    <p:sldLayoutId id="2147484696" r:id="rId8"/>
    <p:sldLayoutId id="2147484697" r:id="rId9"/>
    <p:sldLayoutId id="2147484698" r:id="rId10"/>
    <p:sldLayoutId id="2147484699" r:id="rId11"/>
  </p:sldLayoutIdLst>
  <p:transition spd="slow">
    <p:fade thruBlk="1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video" Target="file:///C:\Users\rhernandez\Desktop\RITA\MARCA_2012\VIDEOS\See_the_Show_30s_1280x720.m4v" TargetMode="External"/><Relationship Id="rId1" Type="http://schemas.microsoft.com/office/2007/relationships/media" Target="file:///C:\Users\rhernandez\Desktop\RITA\MARCA_2012\VIDEOS\See_the_Show_30s_1280x720.m4v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428596" y="714356"/>
            <a:ext cx="8358246" cy="5143536"/>
            <a:chOff x="899592" y="895172"/>
            <a:chExt cx="7560840" cy="4550052"/>
          </a:xfrm>
        </p:grpSpPr>
        <p:pic>
          <p:nvPicPr>
            <p:cNvPr id="5" name="Picture 2" descr="C:\Users\rhernandez\Desktop\RITA\MARCA_2012\LOGOS\PNG\HR CORP CS2 white.png"/>
            <p:cNvPicPr>
              <a:picLocks noChangeAspect="1" noChangeArrowheads="1"/>
            </p:cNvPicPr>
            <p:nvPr/>
          </p:nvPicPr>
          <p:blipFill>
            <a:blip r:embed="rId2" cstate="print"/>
            <a:srcRect b="43349"/>
            <a:stretch>
              <a:fillRect/>
            </a:stretch>
          </p:blipFill>
          <p:spPr bwMode="auto">
            <a:xfrm>
              <a:off x="899592" y="895172"/>
              <a:ext cx="7560840" cy="3456384"/>
            </a:xfrm>
            <a:prstGeom prst="rect">
              <a:avLst/>
            </a:prstGeom>
            <a:noFill/>
          </p:spPr>
        </p:pic>
        <p:pic>
          <p:nvPicPr>
            <p:cNvPr id="6" name="Picture 3" descr="C:\Users\rhernandez\Desktop\RITA\MARCA_2012\LOGOS\PNG\HR CORP CS2 white.png"/>
            <p:cNvPicPr>
              <a:picLocks noChangeAspect="1" noChangeArrowheads="1"/>
            </p:cNvPicPr>
            <p:nvPr/>
          </p:nvPicPr>
          <p:blipFill>
            <a:blip r:embed="rId2" cstate="print"/>
            <a:srcRect t="92867"/>
            <a:stretch>
              <a:fillRect/>
            </a:stretch>
          </p:blipFill>
          <p:spPr bwMode="auto">
            <a:xfrm>
              <a:off x="1043608" y="5024168"/>
              <a:ext cx="7314990" cy="4210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1733151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ock Royalty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5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Limitles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57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43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una de Miel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061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Bodas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981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OY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t="2163" r="2604" b="4167"/>
          <a:stretch/>
        </p:blipFill>
        <p:spPr>
          <a:xfrm>
            <a:off x="222250" y="317500"/>
            <a:ext cx="8670230" cy="642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1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39700"/>
            <a:ext cx="9355138" cy="713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0" y="1587500"/>
            <a:ext cx="4356100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0035" y="1000108"/>
            <a:ext cx="86429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</a:pPr>
            <a:r>
              <a:rPr lang="es-ES" sz="9600" dirty="0" smtClean="0">
                <a:solidFill>
                  <a:srgbClr val="8179AA"/>
                </a:solidFill>
                <a:latin typeface="Cyclone"/>
                <a:cs typeface="Cyclone"/>
              </a:rPr>
              <a:t>TODO EL DIA. TODA LA NOCHE.</a:t>
            </a:r>
          </a:p>
          <a:p>
            <a:pPr>
              <a:lnSpc>
                <a:spcPct val="50000"/>
              </a:lnSpc>
            </a:pPr>
            <a:r>
              <a:rPr lang="es-ES" sz="9600" dirty="0" smtClean="0">
                <a:solidFill>
                  <a:srgbClr val="8179AA"/>
                </a:solidFill>
                <a:latin typeface="Cyclone"/>
                <a:cs typeface="Cyclone"/>
              </a:rPr>
              <a:t>TODO INCLUIDO.</a:t>
            </a:r>
          </a:p>
        </p:txBody>
      </p:sp>
    </p:spTree>
    <p:extLst>
      <p:ext uri="{BB962C8B-B14F-4D97-AF65-F5344CB8AC3E}">
        <p14:creationId xmlns:p14="http://schemas.microsoft.com/office/powerpoint/2010/main" val="169284980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e_the_Show_30s_1280x720.m4v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soft" dir="t">
              <a:rot lat="0" lon="0" rev="11400000"/>
            </a:lightRig>
          </a:scene3d>
        </p:spPr>
      </p:pic>
      <p:pic>
        <p:nvPicPr>
          <p:cNvPr id="3073" name="Picture 1" descr="I:\HRRM_Hotel_RGB_white_DkBkg.jpg"/>
          <p:cNvPicPr>
            <a:picLocks noChangeAspect="1" noChangeArrowheads="1"/>
          </p:cNvPicPr>
          <p:nvPr/>
        </p:nvPicPr>
        <p:blipFill>
          <a:blip r:embed="rId5">
            <a:lum contrast="30000"/>
          </a:blip>
          <a:srcRect l="22445" t="17484" r="25617" b="27535"/>
          <a:stretch>
            <a:fillRect/>
          </a:stretch>
        </p:blipFill>
        <p:spPr bwMode="auto">
          <a:xfrm>
            <a:off x="6215074" y="4429132"/>
            <a:ext cx="2786082" cy="2214578"/>
          </a:xfrm>
          <a:prstGeom prst="rect">
            <a:avLst/>
          </a:prstGeom>
          <a:noFill/>
        </p:spPr>
      </p:pic>
      <p:pic>
        <p:nvPicPr>
          <p:cNvPr id="3074" name="Picture 2" descr="I:\HRC_Hotel_RGB_white_DkBkg_NoTagLine.jpg"/>
          <p:cNvPicPr>
            <a:picLocks noChangeAspect="1" noChangeArrowheads="1"/>
          </p:cNvPicPr>
          <p:nvPr/>
        </p:nvPicPr>
        <p:blipFill>
          <a:blip r:embed="rId6">
            <a:lum contrast="30000"/>
          </a:blip>
          <a:srcRect l="25555" t="15955" r="20844" b="19450"/>
          <a:stretch>
            <a:fillRect/>
          </a:stretch>
        </p:blipFill>
        <p:spPr bwMode="auto">
          <a:xfrm>
            <a:off x="1000100" y="0"/>
            <a:ext cx="2857520" cy="2582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I:\HRV_Hotel_RGB_white_DkBkg_NoTagLine.jpg"/>
          <p:cNvPicPr>
            <a:picLocks noChangeAspect="1" noChangeArrowheads="1"/>
          </p:cNvPicPr>
          <p:nvPr/>
        </p:nvPicPr>
        <p:blipFill>
          <a:blip r:embed="rId7">
            <a:lum contrast="30000"/>
          </a:blip>
          <a:srcRect l="22913" t="17663" r="26380" b="23522"/>
          <a:stretch>
            <a:fillRect/>
          </a:stretch>
        </p:blipFill>
        <p:spPr bwMode="auto">
          <a:xfrm>
            <a:off x="5357818" y="0"/>
            <a:ext cx="2846806" cy="2476509"/>
          </a:xfrm>
          <a:prstGeom prst="rect">
            <a:avLst/>
          </a:prstGeom>
          <a:noFill/>
        </p:spPr>
      </p:pic>
      <p:pic>
        <p:nvPicPr>
          <p:cNvPr id="3076" name="Picture 4" descr="I:\HRPC_HotelCasino_RGB_white_DkBkg_NoTagLine.jpg"/>
          <p:cNvPicPr>
            <a:picLocks noChangeAspect="1" noChangeArrowheads="1"/>
          </p:cNvPicPr>
          <p:nvPr/>
        </p:nvPicPr>
        <p:blipFill>
          <a:blip r:embed="rId8">
            <a:lum contrast="30000"/>
          </a:blip>
          <a:srcRect l="24338" t="14556" r="19572" b="27483"/>
          <a:stretch>
            <a:fillRect/>
          </a:stretch>
        </p:blipFill>
        <p:spPr bwMode="auto">
          <a:xfrm>
            <a:off x="642910" y="4500570"/>
            <a:ext cx="2857520" cy="2214578"/>
          </a:xfrm>
          <a:prstGeom prst="rect">
            <a:avLst/>
          </a:prstGeom>
          <a:noFill/>
        </p:spPr>
      </p:pic>
      <p:pic>
        <p:nvPicPr>
          <p:cNvPr id="14" name="Picture 8" descr="HRHotel_1color-white"/>
          <p:cNvPicPr>
            <a:picLocks noChangeAspect="1" noChangeArrowheads="1"/>
          </p:cNvPicPr>
          <p:nvPr/>
        </p:nvPicPr>
        <p:blipFill>
          <a:blip r:embed="rId9">
            <a:lum bright="20000"/>
          </a:blip>
          <a:srcRect/>
          <a:stretch>
            <a:fillRect/>
          </a:stretch>
        </p:blipFill>
        <p:spPr bwMode="auto">
          <a:xfrm>
            <a:off x="2891932" y="2357430"/>
            <a:ext cx="3466018" cy="251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A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9346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M Property Video 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692696"/>
            <a:ext cx="8385302" cy="5187280"/>
          </a:xfrm>
        </p:spPr>
      </p:pic>
    </p:spTree>
    <p:extLst>
      <p:ext uri="{BB962C8B-B14F-4D97-AF65-F5344CB8AC3E}">
        <p14:creationId xmlns:p14="http://schemas.microsoft.com/office/powerpoint/2010/main" val="81618099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F&amp;B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428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CATERINGI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133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301" r="3456"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Llamada rectangular redondeada"/>
          <p:cNvSpPr/>
          <p:nvPr/>
        </p:nvSpPr>
        <p:spPr>
          <a:xfrm>
            <a:off x="6228184" y="3214686"/>
            <a:ext cx="1056180" cy="358330"/>
          </a:xfrm>
          <a:prstGeom prst="wedgeRoundRectCallout">
            <a:avLst>
              <a:gd name="adj1" fmla="val -22556"/>
              <a:gd name="adj2" fmla="val 10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ea typeface="Tahoma" pitchFamily="34" charset="0"/>
                <a:cs typeface="Tahoma" pitchFamily="34" charset="0"/>
              </a:rPr>
              <a:t>MINIBAR</a:t>
            </a:r>
            <a:endParaRPr lang="es-MX" sz="1200" b="1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5 Llamada rectangular redondeada"/>
          <p:cNvSpPr/>
          <p:nvPr/>
        </p:nvSpPr>
        <p:spPr>
          <a:xfrm>
            <a:off x="3275856" y="3356992"/>
            <a:ext cx="1296144" cy="216024"/>
          </a:xfrm>
          <a:prstGeom prst="wedgeRoundRectCallout">
            <a:avLst>
              <a:gd name="adj1" fmla="val -22556"/>
              <a:gd name="adj2" fmla="val 1067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ea typeface="Tahoma" pitchFamily="34" charset="0"/>
                <a:cs typeface="Tahoma" pitchFamily="34" charset="0"/>
              </a:rPr>
              <a:t>JACUZZI DOBLE</a:t>
            </a:r>
            <a:endParaRPr lang="es-MX" sz="1200" b="1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1030" name="Picture 6" descr="http://www.trutower.com/wp-content/uploads/2013/01/Free-Wi-Fi-Hotspot-sign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6B6B6"/>
              </a:clrFrom>
              <a:clrTo>
                <a:srgbClr val="B6B6B6">
                  <a:alpha val="0"/>
                </a:srgbClr>
              </a:clrTo>
            </a:clrChange>
          </a:blip>
          <a:srcRect l="17324" t="15674" r="22197" b="17799"/>
          <a:stretch>
            <a:fillRect/>
          </a:stretch>
        </p:blipFill>
        <p:spPr bwMode="auto">
          <a:xfrm>
            <a:off x="3177663" y="5301208"/>
            <a:ext cx="1682369" cy="1156628"/>
          </a:xfrm>
          <a:prstGeom prst="rect">
            <a:avLst/>
          </a:prstGeom>
          <a:noFill/>
        </p:spPr>
      </p:pic>
      <p:sp>
        <p:nvSpPr>
          <p:cNvPr id="12" name="11 Llamada rectangular redondeada"/>
          <p:cNvSpPr/>
          <p:nvPr/>
        </p:nvSpPr>
        <p:spPr>
          <a:xfrm>
            <a:off x="6876256" y="3645024"/>
            <a:ext cx="1339082" cy="212604"/>
          </a:xfrm>
          <a:prstGeom prst="wedgeRoundRectCallout">
            <a:avLst>
              <a:gd name="adj1" fmla="val -22556"/>
              <a:gd name="adj2" fmla="val 10040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ea typeface="Tahoma" pitchFamily="34" charset="0"/>
                <a:cs typeface="Tahoma" pitchFamily="34" charset="0"/>
              </a:rPr>
              <a:t>DISPENSADOR</a:t>
            </a:r>
            <a:endParaRPr lang="es-MX" sz="1200" b="1" dirty="0"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" name="20 Grupo"/>
          <p:cNvGrpSpPr/>
          <p:nvPr/>
        </p:nvGrpSpPr>
        <p:grpSpPr>
          <a:xfrm>
            <a:off x="4716016" y="2564904"/>
            <a:ext cx="1889051" cy="508160"/>
            <a:chOff x="5292080" y="2848832"/>
            <a:chExt cx="1889051" cy="508160"/>
          </a:xfrm>
        </p:grpSpPr>
        <p:sp>
          <p:nvSpPr>
            <p:cNvPr id="7" name="6 Llamada rectangular redondeada"/>
            <p:cNvSpPr/>
            <p:nvPr/>
          </p:nvSpPr>
          <p:spPr>
            <a:xfrm>
              <a:off x="5292080" y="3143248"/>
              <a:ext cx="1280184" cy="213744"/>
            </a:xfrm>
            <a:prstGeom prst="wedgeRoundRectCallout">
              <a:avLst>
                <a:gd name="adj1" fmla="val -22556"/>
                <a:gd name="adj2" fmla="val 106725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1200" b="1" dirty="0" smtClean="0">
                  <a:ea typeface="Tahoma" pitchFamily="34" charset="0"/>
                  <a:cs typeface="Tahoma" pitchFamily="34" charset="0"/>
                </a:rPr>
                <a:t>AMENIDADES</a:t>
              </a:r>
              <a:endParaRPr lang="es-MX" sz="1200" b="1" dirty="0">
                <a:ea typeface="Tahoma" pitchFamily="34" charset="0"/>
                <a:cs typeface="Tahoma" pitchFamily="34" charset="0"/>
              </a:endParaRPr>
            </a:p>
          </p:txBody>
        </p:sp>
        <p:pic>
          <p:nvPicPr>
            <p:cNvPr id="1032" name="Picture 8" descr="C:\Users\rhernandez\Desktop\RITA\MARCA_2012\LOGOS\HRH_RockSpa_logoFinalBCO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5652120" y="2848832"/>
              <a:ext cx="1529011" cy="292136"/>
            </a:xfrm>
            <a:prstGeom prst="rect">
              <a:avLst/>
            </a:prstGeom>
            <a:noFill/>
          </p:spPr>
        </p:pic>
      </p:grpSp>
      <p:pic>
        <p:nvPicPr>
          <p:cNvPr id="1034" name="Picture 10" descr="C:\Users\rhernandez\Desktop\RITA\MARCA_2012\LOGOS\SLAR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90780"/>
            <a:ext cx="3469624" cy="1370468"/>
          </a:xfrm>
          <a:prstGeom prst="rect">
            <a:avLst/>
          </a:prstGeom>
          <a:noFill/>
        </p:spPr>
      </p:pic>
      <p:sp>
        <p:nvSpPr>
          <p:cNvPr id="17" name="16 Llamada rectangular redondeada"/>
          <p:cNvSpPr/>
          <p:nvPr/>
        </p:nvSpPr>
        <p:spPr>
          <a:xfrm>
            <a:off x="899592" y="3140968"/>
            <a:ext cx="1728192" cy="288032"/>
          </a:xfrm>
          <a:prstGeom prst="wedgeRoundRectCallout">
            <a:avLst>
              <a:gd name="adj1" fmla="val -23346"/>
              <a:gd name="adj2" fmla="val 1193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b="1" dirty="0" smtClean="0">
                <a:ea typeface="Tahoma" pitchFamily="34" charset="0"/>
                <a:cs typeface="Tahoma" pitchFamily="34" charset="0"/>
              </a:rPr>
              <a:t>24 HRS ROOM  SERVICE</a:t>
            </a:r>
            <a:endParaRPr lang="es-MX" sz="1200" b="1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036" name="AutoShape 12" descr="Mostrando SOYS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7" name="Picture 13" descr="C:\Users\rhernandez\Desktop\RITA\MARCA_2012\LOGOS\SOYS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60648"/>
            <a:ext cx="4005155" cy="13681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8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5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50"/>
                            </p:stCondLst>
                            <p:childTnLst>
                              <p:par>
                                <p:cTn id="4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5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ittle Big club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3876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Niños Gratis 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5623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FF99"/>
            </a:solidFill>
            <a:effectLst/>
            <a:latin typeface="TheSans-Plain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99FF99"/>
            </a:solidFill>
            <a:effectLst/>
            <a:latin typeface="TheSans-Plain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33395</TotalTime>
  <Words>30</Words>
  <Application>Microsoft Office PowerPoint</Application>
  <PresentationFormat>Apresentação na tela (4:3)</PresentationFormat>
  <Paragraphs>9</Paragraphs>
  <Slides>15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Cyclone</vt:lpstr>
      <vt:lpstr>Tahoma</vt:lpstr>
      <vt:lpstr>TheSans-Plain</vt:lpstr>
      <vt:lpstr>Times New Roman</vt:lpstr>
      <vt:lpstr>Default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Hard Rock Cafe Intl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McCue</dc:creator>
  <cp:lastModifiedBy>TI</cp:lastModifiedBy>
  <cp:revision>856</cp:revision>
  <cp:lastPrinted>2013-05-14T23:58:40Z</cp:lastPrinted>
  <dcterms:created xsi:type="dcterms:W3CDTF">2005-03-01T17:40:44Z</dcterms:created>
  <dcterms:modified xsi:type="dcterms:W3CDTF">2016-03-04T23:54:13Z</dcterms:modified>
</cp:coreProperties>
</file>